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63" r:id="rId3"/>
    <p:sldId id="431" r:id="rId4"/>
    <p:sldId id="278" r:id="rId5"/>
    <p:sldId id="412" r:id="rId6"/>
    <p:sldId id="421" r:id="rId7"/>
    <p:sldId id="260" r:id="rId8"/>
    <p:sldId id="424" r:id="rId9"/>
    <p:sldId id="428" r:id="rId10"/>
    <p:sldId id="426" r:id="rId11"/>
    <p:sldId id="415" r:id="rId12"/>
    <p:sldId id="425" r:id="rId13"/>
    <p:sldId id="276" r:id="rId14"/>
    <p:sldId id="429" r:id="rId15"/>
    <p:sldId id="427" r:id="rId16"/>
    <p:sldId id="419" r:id="rId17"/>
    <p:sldId id="408" r:id="rId1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9900"/>
    <a:srgbClr val="0099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4" autoAdjust="0"/>
    <p:restoredTop sz="86474" autoAdjust="0"/>
  </p:normalViewPr>
  <p:slideViewPr>
    <p:cSldViewPr>
      <p:cViewPr varScale="1">
        <p:scale>
          <a:sx n="64" d="100"/>
          <a:sy n="64" d="100"/>
        </p:scale>
        <p:origin x="-131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78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7.xml"/><Relationship Id="rId2" Type="http://schemas.openxmlformats.org/officeDocument/2006/relationships/slide" Target="slides/slide5.xml"/><Relationship Id="rId1" Type="http://schemas.openxmlformats.org/officeDocument/2006/relationships/slide" Target="slides/slide2.xml"/><Relationship Id="rId5" Type="http://schemas.openxmlformats.org/officeDocument/2006/relationships/slide" Target="slides/slide12.xml"/><Relationship Id="rId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9295-DCE9-4707-BE17-EA29CE67EDC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EF15A9-E96E-45F3-8387-D241435B13A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570962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F15A9-E96E-45F3-8387-D241435B13AB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EF15A9-E96E-45F3-8387-D241435B13AB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8C22E9B-D411-4BD6-B2D9-0FC3EB363FB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advTm="1391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advTm="1391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advTm="1391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advTm="1391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22E9B-D411-4BD6-B2D9-0FC3EB363FB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38C22E9B-D411-4BD6-B2D9-0FC3EB363FB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391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8C22E9B-D411-4BD6-B2D9-0FC3EB363FB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 advTm="1391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38C22E9B-D411-4BD6-B2D9-0FC3EB363FB1}" type="datetimeFigureOut">
              <a:rPr lang="pl-PL" smtClean="0"/>
              <a:pPr/>
              <a:t>2019-05-23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0A67215-5A26-4CB4-8DBE-E33214D040B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1391">
    <p:fad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microsoft.com/office/2007/relationships/media" Target="../media/media1.mp3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microsoft.com/office/2007/relationships/media" Target="../media/media1.mp3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195737" y="0"/>
            <a:ext cx="6768752" cy="3717032"/>
          </a:xfrm>
        </p:spPr>
        <p:txBody>
          <a:bodyPr>
            <a:noAutofit/>
          </a:bodyPr>
          <a:lstStyle/>
          <a:p>
            <a:pPr algn="ctr"/>
            <a:r>
              <a:rPr lang="pl-PL" sz="4000" b="1" dirty="0">
                <a:solidFill>
                  <a:srgbClr val="1D4F2C"/>
                </a:solidFill>
                <a:latin typeface="CG Times" pitchFamily="18" charset="0"/>
              </a:rPr>
              <a:t/>
            </a:r>
            <a:br>
              <a:rPr lang="pl-PL" sz="4000" b="1" dirty="0">
                <a:solidFill>
                  <a:srgbClr val="1D4F2C"/>
                </a:solidFill>
                <a:latin typeface="CG Times" pitchFamily="18" charset="0"/>
              </a:rPr>
            </a:br>
            <a:r>
              <a:rPr lang="pl-PL" sz="4000" dirty="0">
                <a:solidFill>
                  <a:srgbClr val="1D4F2C"/>
                </a:solidFill>
                <a:latin typeface="CG Times" pitchFamily="18" charset="0"/>
              </a:rPr>
              <a:t/>
            </a:r>
            <a:br>
              <a:rPr lang="pl-PL" sz="4000" dirty="0">
                <a:solidFill>
                  <a:srgbClr val="1D4F2C"/>
                </a:solidFill>
                <a:latin typeface="CG Times" pitchFamily="18" charset="0"/>
              </a:rPr>
            </a:br>
            <a:r>
              <a:rPr lang="pl-PL" sz="4000" dirty="0">
                <a:solidFill>
                  <a:srgbClr val="1D4F2C"/>
                </a:solidFill>
                <a:latin typeface="CG Times" pitchFamily="18" charset="0"/>
              </a:rPr>
              <a:t/>
            </a:r>
            <a:br>
              <a:rPr lang="pl-PL" sz="4000" dirty="0">
                <a:solidFill>
                  <a:srgbClr val="1D4F2C"/>
                </a:solidFill>
                <a:latin typeface="CG Times" pitchFamily="18" charset="0"/>
              </a:rPr>
            </a:br>
            <a:r>
              <a:rPr lang="en-GB" sz="4000" b="1" dirty="0" err="1">
                <a:solidFill>
                  <a:srgbClr val="1D4F2C"/>
                </a:solidFill>
                <a:latin typeface="CG Times" pitchFamily="18" charset="0"/>
              </a:rPr>
              <a:t>Miejski</a:t>
            </a:r>
            <a:r>
              <a:rPr lang="en-GB" sz="4000" b="1" dirty="0">
                <a:solidFill>
                  <a:srgbClr val="1D4F2C"/>
                </a:solidFill>
                <a:latin typeface="CG Times" pitchFamily="18" charset="0"/>
              </a:rPr>
              <a:t> Ośrodek </a:t>
            </a:r>
            <a:r>
              <a:rPr lang="pl-PL" sz="4000" b="1" dirty="0">
                <a:solidFill>
                  <a:srgbClr val="1D4F2C"/>
                </a:solidFill>
                <a:latin typeface="CG Times" pitchFamily="18" charset="0"/>
              </a:rPr>
              <a:t/>
            </a:r>
            <a:br>
              <a:rPr lang="pl-PL" sz="4000" b="1" dirty="0">
                <a:solidFill>
                  <a:srgbClr val="1D4F2C"/>
                </a:solidFill>
                <a:latin typeface="CG Times" pitchFamily="18" charset="0"/>
              </a:rPr>
            </a:br>
            <a:r>
              <a:rPr lang="en-GB" sz="4000" b="1" dirty="0" err="1">
                <a:solidFill>
                  <a:srgbClr val="1D4F2C"/>
                </a:solidFill>
                <a:latin typeface="CG Times" pitchFamily="18" charset="0"/>
              </a:rPr>
              <a:t>Pomocy</a:t>
            </a:r>
            <a:r>
              <a:rPr lang="en-GB" sz="4000" b="1" dirty="0">
                <a:solidFill>
                  <a:srgbClr val="1D4F2C"/>
                </a:solidFill>
                <a:latin typeface="CG Times" pitchFamily="18" charset="0"/>
              </a:rPr>
              <a:t> Społecznej</a:t>
            </a:r>
            <a:r>
              <a:rPr lang="pl-PL" sz="4000" b="1" dirty="0">
                <a:solidFill>
                  <a:srgbClr val="1D4F2C"/>
                </a:solidFill>
                <a:latin typeface="CG Times" pitchFamily="18" charset="0"/>
              </a:rPr>
              <a:t/>
            </a:r>
            <a:br>
              <a:rPr lang="pl-PL" sz="4000" b="1" dirty="0">
                <a:solidFill>
                  <a:srgbClr val="1D4F2C"/>
                </a:solidFill>
                <a:latin typeface="CG Times" pitchFamily="18" charset="0"/>
              </a:rPr>
            </a:br>
            <a:r>
              <a:rPr lang="en-GB" sz="4000" b="1" dirty="0">
                <a:solidFill>
                  <a:srgbClr val="1D4F2C"/>
                </a:solidFill>
                <a:latin typeface="CG Times" pitchFamily="18" charset="0"/>
              </a:rPr>
              <a:t> w Przasnyszu</a:t>
            </a:r>
            <a:r>
              <a:rPr lang="pl-PL" sz="2400" i="1" dirty="0">
                <a:solidFill>
                  <a:srgbClr val="1D4F2C"/>
                </a:solidFill>
                <a:latin typeface="CG Times" pitchFamily="18" charset="0"/>
              </a:rPr>
              <a:t/>
            </a:r>
            <a:br>
              <a:rPr lang="pl-PL" sz="2400" i="1" dirty="0">
                <a:solidFill>
                  <a:srgbClr val="1D4F2C"/>
                </a:solidFill>
                <a:latin typeface="CG Times" pitchFamily="18" charset="0"/>
              </a:rPr>
            </a:br>
            <a:r>
              <a:rPr lang="pl-PL" sz="5800" dirty="0">
                <a:latin typeface="Algerian" pitchFamily="82" charset="0"/>
              </a:rPr>
              <a:t/>
            </a:r>
            <a:br>
              <a:rPr lang="pl-PL" sz="5800" dirty="0">
                <a:latin typeface="Algerian" pitchFamily="82" charset="0"/>
              </a:rPr>
            </a:br>
            <a:r>
              <a:rPr lang="pl-PL" sz="4000" dirty="0">
                <a:solidFill>
                  <a:srgbClr val="0070C0"/>
                </a:solidFill>
                <a:latin typeface="Algerian" pitchFamily="82" charset="0"/>
              </a:rPr>
              <a:t>WOLONTARIUSZ </a:t>
            </a:r>
            <a:r>
              <a:rPr lang="pl-PL" sz="4000">
                <a:solidFill>
                  <a:srgbClr val="0070C0"/>
                </a:solidFill>
                <a:latin typeface="Algerian" pitchFamily="82" charset="0"/>
              </a:rPr>
              <a:t>ROKU 2018</a:t>
            </a:r>
            <a:endParaRPr lang="pl-PL" sz="4000" dirty="0">
              <a:solidFill>
                <a:srgbClr val="0070C0"/>
              </a:solidFill>
              <a:latin typeface="Algerian" pitchFamily="8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3645023"/>
            <a:ext cx="8892480" cy="2664297"/>
          </a:xfrm>
        </p:spPr>
        <p:txBody>
          <a:bodyPr>
            <a:normAutofit fontScale="92500" lnSpcReduction="10000"/>
          </a:bodyPr>
          <a:lstStyle/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r>
              <a:rPr lang="pl-PL" sz="2400" b="1" i="1" dirty="0">
                <a:latin typeface="Albertus" pitchFamily="34" charset="0"/>
              </a:rPr>
              <a:t>„Wszystkich nas napędza pragnienie znalezienia sensu życia(…)</a:t>
            </a:r>
          </a:p>
          <a:p>
            <a:r>
              <a:rPr lang="pl-PL" sz="2400" b="1" i="1" dirty="0">
                <a:latin typeface="Albertus" pitchFamily="34" charset="0"/>
              </a:rPr>
              <a:t>To sens życia czyni z nas istoty ludzkie</a:t>
            </a:r>
            <a:r>
              <a:rPr lang="pl-PL" sz="2400" b="1" dirty="0">
                <a:latin typeface="Albertus" pitchFamily="34" charset="0"/>
              </a:rPr>
              <a:t>” </a:t>
            </a:r>
          </a:p>
          <a:p>
            <a:r>
              <a:rPr lang="pl-PL" sz="1400" b="1" i="1" dirty="0">
                <a:latin typeface="Albertus" pitchFamily="34" charset="0"/>
              </a:rPr>
              <a:t>Gregory David  </a:t>
            </a:r>
            <a:r>
              <a:rPr lang="pl-PL" sz="1400" b="1" i="1" dirty="0" err="1">
                <a:latin typeface="Albertus" pitchFamily="34" charset="0"/>
              </a:rPr>
              <a:t>Roberts</a:t>
            </a:r>
            <a:endParaRPr lang="pl-PL" sz="1400" b="1" i="1" dirty="0">
              <a:latin typeface="Albertus" pitchFamily="34" charset="0"/>
            </a:endParaRPr>
          </a:p>
          <a:p>
            <a:r>
              <a:rPr lang="pl-PL" sz="1400" b="1" i="1" dirty="0">
                <a:latin typeface="Albertus" pitchFamily="34" charset="0"/>
              </a:rPr>
              <a:t>„</a:t>
            </a:r>
            <a:r>
              <a:rPr lang="pl-PL" sz="1400" b="1" i="1" dirty="0" err="1">
                <a:latin typeface="Albertus" pitchFamily="34" charset="0"/>
              </a:rPr>
              <a:t>Shantaram</a:t>
            </a:r>
            <a:r>
              <a:rPr lang="pl-PL" sz="1400" b="1" i="1" dirty="0">
                <a:latin typeface="Albertus" pitchFamily="34" charset="0"/>
              </a:rPr>
              <a:t>”</a:t>
            </a:r>
            <a:endParaRPr lang="pl-PL" sz="1400" i="1" dirty="0">
              <a:latin typeface="Albertus" pitchFamily="34" charset="0"/>
            </a:endParaRPr>
          </a:p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endParaRPr lang="pl-PL" sz="1800" dirty="0">
              <a:solidFill>
                <a:srgbClr val="262626"/>
              </a:solidFill>
              <a:latin typeface="Albertus" pitchFamily="34" charset="0"/>
            </a:endParaRPr>
          </a:p>
          <a:p>
            <a:r>
              <a:rPr lang="pl-PL" sz="1800" dirty="0">
                <a:solidFill>
                  <a:srgbClr val="262626"/>
                </a:solidFill>
                <a:latin typeface="Albertus" pitchFamily="34" charset="0"/>
              </a:rPr>
              <a:t>Przasnysz,  </a:t>
            </a:r>
            <a:r>
              <a:rPr lang="pl-PL" sz="1800" dirty="0">
                <a:solidFill>
                  <a:schemeClr val="tx1"/>
                </a:solidFill>
                <a:latin typeface="Albertus" pitchFamily="34" charset="0"/>
              </a:rPr>
              <a:t>22 maja </a:t>
            </a:r>
            <a:r>
              <a:rPr lang="pl-PL" sz="1800" dirty="0">
                <a:solidFill>
                  <a:srgbClr val="262626"/>
                </a:solidFill>
                <a:latin typeface="Albertus" pitchFamily="34" charset="0"/>
              </a:rPr>
              <a:t>2019r.</a:t>
            </a:r>
            <a:endParaRPr lang="en-GB" sz="1800" dirty="0">
              <a:solidFill>
                <a:srgbClr val="262626"/>
              </a:solidFill>
              <a:latin typeface="Albertus" pitchFamily="34" charset="0"/>
            </a:endParaRPr>
          </a:p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0" y="188913"/>
          <a:ext cx="2663825" cy="2595562"/>
        </p:xfrm>
        <a:graphic>
          <a:graphicData uri="http://schemas.openxmlformats.org/presentationml/2006/ole">
            <p:oleObj spid="_x0000_s1069" r:id="rId5" imgW="1865880" imgH="1865880" progId="">
              <p:embed/>
            </p:oleObj>
          </a:graphicData>
        </a:graphic>
      </p:graphicFrame>
      <p:pic>
        <p:nvPicPr>
          <p:cNvPr id="4" name="bensound-cute">
            <a:hlinkClick r:id="" action="ppaction://media"/>
            <a:extLst>
              <a:ext uri="{FF2B5EF4-FFF2-40B4-BE49-F238E27FC236}">
                <a16:creationId xmlns="" xmlns:a16="http://schemas.microsoft.com/office/drawing/2014/main" id="{BB7FDB28-1460-44B6-A2DD-EF41494040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7504" y="6324917"/>
            <a:ext cx="487363" cy="48736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698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141763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>
                <a:solidFill>
                  <a:schemeClr val="tx1"/>
                </a:solidFill>
                <a:latin typeface="Bahnschrift" panose="020B0502040204020203" pitchFamily="34" charset="0"/>
              </a:rPr>
              <a:t>Martyna Roman</a:t>
            </a:r>
            <a:br>
              <a:rPr lang="pl-PL" sz="36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700" dirty="0">
                <a:solidFill>
                  <a:schemeClr val="tx1"/>
                </a:solidFill>
                <a:latin typeface="Bahnschrift" panose="020B0502040204020203" pitchFamily="34" charset="0"/>
              </a:rPr>
              <a:t>Wolontariusz Szkoły Podstawowej Specjalnej </a:t>
            </a:r>
            <a:br>
              <a:rPr lang="pl-PL" sz="27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700" dirty="0">
                <a:solidFill>
                  <a:schemeClr val="tx1"/>
                </a:solidFill>
                <a:latin typeface="Bahnschrift" panose="020B0502040204020203" pitchFamily="34" charset="0"/>
              </a:rPr>
              <a:t>z Oddziałami Przedszkolnymi w Przasnyszu</a:t>
            </a:r>
          </a:p>
        </p:txBody>
      </p:sp>
      <p:pic>
        <p:nvPicPr>
          <p:cNvPr id="5" name="Symbol zastępczy zawartości 4" descr="IMG_20161201_1447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580112" y="2816932"/>
            <a:ext cx="3348371" cy="2232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" name="Symbol zastępczy zawartości 5" descr="IMG_20161208_08454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23529" y="1851646"/>
            <a:ext cx="5256584" cy="37540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advTm="22141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0"/>
            <a:ext cx="8291264" cy="119675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>
                <a:solidFill>
                  <a:schemeClr val="tx1"/>
                </a:solidFill>
                <a:latin typeface="Bahnschrift" panose="020B0502040204020203" pitchFamily="34" charset="0"/>
              </a:rPr>
              <a:t>Weronika Dudek</a:t>
            </a: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700" dirty="0">
                <a:solidFill>
                  <a:schemeClr val="tx1"/>
                </a:solidFill>
                <a:latin typeface="Bahnschrift" panose="020B0502040204020203" pitchFamily="34" charset="0"/>
              </a:rPr>
              <a:t>Wolontariusz  Filii nr 1 Miejskiej Biblioteki Publicznej </a:t>
            </a:r>
            <a:br>
              <a:rPr lang="pl-PL" sz="27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700" dirty="0">
                <a:solidFill>
                  <a:schemeClr val="tx1"/>
                </a:solidFill>
                <a:latin typeface="Bahnschrift" panose="020B0502040204020203" pitchFamily="34" charset="0"/>
              </a:rPr>
              <a:t>w Przasnyszu</a:t>
            </a:r>
            <a:endParaRPr lang="pl-PL" sz="2700" dirty="0">
              <a:latin typeface="Bahnschrift" panose="020B0502040204020203" pitchFamily="34" charset="0"/>
            </a:endParaRPr>
          </a:p>
        </p:txBody>
      </p:sp>
      <p:pic>
        <p:nvPicPr>
          <p:cNvPr id="8" name="Symbol zastępczy zawartości 7" descr="DSC_07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83795" y="1995218"/>
            <a:ext cx="4579265" cy="3328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Symbol zastępczy zawartości 5" descr="DSC_074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20480" y="2276872"/>
            <a:ext cx="4427984" cy="2964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advTm="718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1417638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solidFill>
                  <a:schemeClr val="tx1"/>
                </a:solidFill>
                <a:latin typeface="Bahnschrift" panose="020B0502040204020203" pitchFamily="34" charset="0"/>
              </a:rPr>
              <a:t>Anna Daniszewska</a:t>
            </a:r>
            <a:br>
              <a:rPr lang="pl-PL" sz="28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Wolontariusz Szkoły Podstawowej nr 1 </a:t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z Oddziałami Integracyjnymi </a:t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im. Kawalerów Orderu Uśmiechu w Przasnyszu </a:t>
            </a:r>
          </a:p>
        </p:txBody>
      </p:sp>
      <p:pic>
        <p:nvPicPr>
          <p:cNvPr id="5" name="Symbol zastępczy zawartości 4" descr="IMG_20161201_1447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580112" y="1484784"/>
            <a:ext cx="3348371" cy="2241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" name="Symbol zastępczy zawartości 5" descr="IMG_20161208_08454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" y="1781147"/>
            <a:ext cx="3563888" cy="2385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Symbol zastępczy zawartości 4" descr="IMG_20161201_1447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9" y="2852936"/>
            <a:ext cx="2736304" cy="364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ransition advTm="22141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hangingPunct="0"/>
            <a:r>
              <a:rPr lang="pl-PL" sz="2800" dirty="0">
                <a:latin typeface="Bahnschrift" panose="020B0502040204020203" pitchFamily="34" charset="0"/>
              </a:rPr>
              <a:t>Marta Waśniewska i Wiktoria Stępniak</a:t>
            </a:r>
            <a:r>
              <a:rPr lang="pl-PL" sz="2000" dirty="0">
                <a:latin typeface="Bahnschrift" panose="020B0502040204020203" pitchFamily="34" charset="0"/>
              </a:rPr>
              <a:t/>
            </a:r>
            <a:br>
              <a:rPr lang="pl-PL" sz="2000" dirty="0">
                <a:latin typeface="Bahnschrift" panose="020B0502040204020203" pitchFamily="34" charset="0"/>
              </a:rPr>
            </a:br>
            <a:r>
              <a:rPr lang="pl-PL" sz="2000" dirty="0">
                <a:latin typeface="Bahnschrift" panose="020B0502040204020203" pitchFamily="34" charset="0"/>
              </a:rPr>
              <a:t>Wolontariusz Festiwalu Fabryka Światła w Przasnyszu</a:t>
            </a:r>
            <a:br>
              <a:rPr lang="pl-PL" sz="2000" dirty="0">
                <a:latin typeface="Bahnschrift" panose="020B0502040204020203" pitchFamily="34" charset="0"/>
              </a:rPr>
            </a:br>
            <a:endParaRPr lang="pl-PL" sz="2000" dirty="0">
              <a:latin typeface="Bahnschrift" panose="020B0502040204020203" pitchFamily="34" charset="0"/>
            </a:endParaRPr>
          </a:p>
        </p:txBody>
      </p:sp>
      <p:pic>
        <p:nvPicPr>
          <p:cNvPr id="4" name="Symbol zastępczy zawartości 4" descr="Kas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3109" y="1124744"/>
            <a:ext cx="4248472" cy="2844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Symbol zastępczy zawartości 4" descr="Kas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09022" y="3573016"/>
            <a:ext cx="3685115" cy="2763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Symbol zastępczy zawartości 4" descr="Kas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81299" y="3594732"/>
            <a:ext cx="3264362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advTm="114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Milena 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412541"/>
            <a:ext cx="3960440" cy="297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ymbol zastępczy zawartości 5" descr="Milena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20789" r="9262"/>
          <a:stretch>
            <a:fillRect/>
          </a:stretch>
        </p:blipFill>
        <p:spPr>
          <a:xfrm>
            <a:off x="323528" y="1417638"/>
            <a:ext cx="2912066" cy="3122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400" dirty="0">
                <a:solidFill>
                  <a:schemeClr val="tx1"/>
                </a:solidFill>
                <a:latin typeface="Bahnschrift" panose="020B0502040204020203" pitchFamily="34" charset="0"/>
              </a:rPr>
              <a:t>Milena </a:t>
            </a:r>
            <a:r>
              <a:rPr lang="pl-PL" sz="2400" dirty="0" err="1">
                <a:solidFill>
                  <a:schemeClr val="tx1"/>
                </a:solidFill>
                <a:latin typeface="Bahnschrift" panose="020B0502040204020203" pitchFamily="34" charset="0"/>
              </a:rPr>
              <a:t>Kurzyńska</a:t>
            </a:r>
            <a:r>
              <a:rPr lang="pl-PL" sz="2000" i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2000" i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Wolontariusz z najdłuższym stażem </a:t>
            </a:r>
            <a:r>
              <a:rPr lang="pl-PL" sz="2000" dirty="0" err="1">
                <a:solidFill>
                  <a:schemeClr val="tx1"/>
                </a:solidFill>
                <a:latin typeface="Bahnschrift" panose="020B0502040204020203" pitchFamily="34" charset="0"/>
              </a:rPr>
              <a:t>wolontarystycznym</a:t>
            </a:r>
            <a:endParaRPr lang="pl-PL" sz="2000" dirty="0">
              <a:latin typeface="Bahnschrift" panose="020B0502040204020203" pitchFamily="34" charset="0"/>
            </a:endParaRPr>
          </a:p>
        </p:txBody>
      </p:sp>
      <p:pic>
        <p:nvPicPr>
          <p:cNvPr id="374786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472326" y="3527004"/>
            <a:ext cx="4199348" cy="2808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ojars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17638"/>
            <a:ext cx="4741035" cy="3555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1417638"/>
          </a:xfrm>
        </p:spPr>
        <p:txBody>
          <a:bodyPr>
            <a:noAutofit/>
          </a:bodyPr>
          <a:lstStyle/>
          <a:p>
            <a:pPr algn="ctr"/>
            <a:r>
              <a:rPr lang="pl-PL" sz="2400" dirty="0">
                <a:solidFill>
                  <a:schemeClr val="tx1"/>
                </a:solidFill>
                <a:latin typeface="Bahnschrift" panose="020B0502040204020203" pitchFamily="34" charset="0"/>
              </a:rPr>
              <a:t>Urszula Hanna Bojarska</a:t>
            </a:r>
            <a:r>
              <a:rPr lang="pl-PL" sz="2400" i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2400" i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Wolontariusz Pracujący w Szkole Podstawowej nr 2</a:t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im. H.Sienkiewicza w Przasnyszu</a:t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 SUPER </a:t>
            </a:r>
            <a:r>
              <a:rPr lang="pl-PL" sz="2000" dirty="0" smtClean="0">
                <a:solidFill>
                  <a:schemeClr val="tx1"/>
                </a:solidFill>
                <a:latin typeface="Bahnschrift" panose="020B0502040204020203" pitchFamily="34" charset="0"/>
              </a:rPr>
              <a:t>WOLONTARIUSZ 2018</a:t>
            </a:r>
            <a:endParaRPr lang="pl-PL" sz="2000" dirty="0">
              <a:latin typeface="Bahnschrift" panose="020B0502040204020203" pitchFamily="34" charset="0"/>
            </a:endParaRPr>
          </a:p>
        </p:txBody>
      </p:sp>
      <p:pic>
        <p:nvPicPr>
          <p:cNvPr id="5" name="Symbol zastępczy zawartości 3" descr="Bojars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2204864"/>
            <a:ext cx="5280586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DSC_074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516121" y="2152604"/>
            <a:ext cx="4766490" cy="3574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dirty="0">
                <a:solidFill>
                  <a:schemeClr val="tx1"/>
                </a:solidFill>
                <a:latin typeface="Bahnschrift" panose="020B0502040204020203" pitchFamily="34" charset="0"/>
              </a:rPr>
              <a:t>Maria Jadwiga </a:t>
            </a:r>
            <a:r>
              <a:rPr lang="pl-PL" sz="3600" dirty="0" err="1">
                <a:solidFill>
                  <a:schemeClr val="tx1"/>
                </a:solidFill>
                <a:latin typeface="Bahnschrift" panose="020B0502040204020203" pitchFamily="34" charset="0"/>
              </a:rPr>
              <a:t>Wysk</a:t>
            </a:r>
            <a:r>
              <a:rPr lang="pl-PL" sz="2400" i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2400" i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2400" dirty="0">
                <a:solidFill>
                  <a:schemeClr val="tx1"/>
                </a:solidFill>
                <a:latin typeface="Bahnschrift" panose="020B0502040204020203" pitchFamily="34" charset="0"/>
              </a:rPr>
              <a:t>Wolontariusz Szkoły Podstawowej nr 3 w Przasnyszu</a:t>
            </a:r>
            <a:br>
              <a:rPr lang="pl-PL" sz="24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400">
                <a:solidFill>
                  <a:schemeClr val="tx1"/>
                </a:solidFill>
                <a:latin typeface="Bahnschrift" panose="020B0502040204020203" pitchFamily="34" charset="0"/>
              </a:rPr>
              <a:t>SUPER </a:t>
            </a:r>
            <a:r>
              <a:rPr lang="pl-PL" sz="2400" smtClean="0">
                <a:solidFill>
                  <a:schemeClr val="tx1"/>
                </a:solidFill>
                <a:latin typeface="Bahnschrift" panose="020B0502040204020203" pitchFamily="34" charset="0"/>
              </a:rPr>
              <a:t>WOLONTARIUSZ 2018</a:t>
            </a:r>
            <a:endParaRPr lang="pl-PL" sz="2400" dirty="0">
              <a:latin typeface="Bahnschrift" panose="020B0502040204020203" pitchFamily="34" charset="0"/>
            </a:endParaRPr>
          </a:p>
        </p:txBody>
      </p:sp>
      <p:pic>
        <p:nvPicPr>
          <p:cNvPr id="8" name="Symbol zastępczy zawartości 7" descr="DSC_073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556792"/>
            <a:ext cx="4449163" cy="3336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outerShdw blurRad="107950" dist="12700" dir="5400000" algn="ctr">
              <a:srgbClr val="000000"/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 advTm="984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195736" y="0"/>
            <a:ext cx="6696744" cy="3645024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 err="1">
                <a:solidFill>
                  <a:srgbClr val="1D4F2C"/>
                </a:solidFill>
                <a:latin typeface="CG Times" pitchFamily="18" charset="0"/>
              </a:rPr>
              <a:t>Miejski</a:t>
            </a:r>
            <a:r>
              <a:rPr lang="en-GB" sz="4000" b="1" dirty="0">
                <a:solidFill>
                  <a:srgbClr val="1D4F2C"/>
                </a:solidFill>
                <a:latin typeface="CG Times" pitchFamily="18" charset="0"/>
              </a:rPr>
              <a:t> Ośrodek </a:t>
            </a:r>
            <a:r>
              <a:rPr lang="pl-PL" sz="4000" b="1" dirty="0">
                <a:solidFill>
                  <a:srgbClr val="1D4F2C"/>
                </a:solidFill>
                <a:latin typeface="CG Times" pitchFamily="18" charset="0"/>
              </a:rPr>
              <a:t/>
            </a:r>
            <a:br>
              <a:rPr lang="pl-PL" sz="4000" b="1" dirty="0">
                <a:solidFill>
                  <a:srgbClr val="1D4F2C"/>
                </a:solidFill>
                <a:latin typeface="CG Times" pitchFamily="18" charset="0"/>
              </a:rPr>
            </a:br>
            <a:r>
              <a:rPr lang="en-GB" sz="4000" b="1" dirty="0" err="1">
                <a:solidFill>
                  <a:srgbClr val="1D4F2C"/>
                </a:solidFill>
                <a:latin typeface="CG Times" pitchFamily="18" charset="0"/>
              </a:rPr>
              <a:t>Pomocy</a:t>
            </a:r>
            <a:r>
              <a:rPr lang="en-GB" sz="4000" b="1" dirty="0">
                <a:solidFill>
                  <a:srgbClr val="1D4F2C"/>
                </a:solidFill>
                <a:latin typeface="CG Times" pitchFamily="18" charset="0"/>
              </a:rPr>
              <a:t> Społecznej </a:t>
            </a:r>
            <a:r>
              <a:rPr lang="pl-PL" sz="4000" b="1" dirty="0">
                <a:solidFill>
                  <a:srgbClr val="1D4F2C"/>
                </a:solidFill>
                <a:latin typeface="CG Times" pitchFamily="18" charset="0"/>
              </a:rPr>
              <a:t/>
            </a:r>
            <a:br>
              <a:rPr lang="pl-PL" sz="4000" b="1" dirty="0">
                <a:solidFill>
                  <a:srgbClr val="1D4F2C"/>
                </a:solidFill>
                <a:latin typeface="CG Times" pitchFamily="18" charset="0"/>
              </a:rPr>
            </a:br>
            <a:r>
              <a:rPr lang="en-GB" sz="4000" b="1" dirty="0">
                <a:solidFill>
                  <a:srgbClr val="1D4F2C"/>
                </a:solidFill>
                <a:latin typeface="CG Times" pitchFamily="18" charset="0"/>
              </a:rPr>
              <a:t>w Przasnyszu</a:t>
            </a:r>
            <a:r>
              <a:rPr lang="pl-PL" sz="2400" b="1" i="1" dirty="0">
                <a:solidFill>
                  <a:srgbClr val="1D4F2C"/>
                </a:solidFill>
                <a:latin typeface="CG Times" pitchFamily="18" charset="0"/>
              </a:rPr>
              <a:t/>
            </a:r>
            <a:br>
              <a:rPr lang="pl-PL" sz="2400" b="1" i="1" dirty="0">
                <a:solidFill>
                  <a:srgbClr val="1D4F2C"/>
                </a:solidFill>
                <a:latin typeface="CG Times" pitchFamily="18" charset="0"/>
              </a:rPr>
            </a:br>
            <a:r>
              <a:rPr lang="pl-PL" sz="5800" dirty="0">
                <a:latin typeface="Algerian" pitchFamily="82" charset="0"/>
              </a:rPr>
              <a:t/>
            </a:r>
            <a:br>
              <a:rPr lang="pl-PL" sz="5800" dirty="0">
                <a:latin typeface="Algerian" pitchFamily="82" charset="0"/>
              </a:rPr>
            </a:br>
            <a:r>
              <a:rPr lang="pl-PL" sz="4000" dirty="0">
                <a:solidFill>
                  <a:srgbClr val="0070C0"/>
                </a:solidFill>
                <a:latin typeface="Algerian" pitchFamily="82" charset="0"/>
              </a:rPr>
              <a:t>WOLONTARIUSZ </a:t>
            </a:r>
            <a:r>
              <a:rPr lang="pl-PL" sz="4000">
                <a:solidFill>
                  <a:srgbClr val="0070C0"/>
                </a:solidFill>
                <a:latin typeface="Algerian" pitchFamily="82" charset="0"/>
              </a:rPr>
              <a:t>ROKU </a:t>
            </a:r>
            <a:r>
              <a:rPr lang="pl-PL" sz="4000" smtClean="0">
                <a:solidFill>
                  <a:srgbClr val="0070C0"/>
                </a:solidFill>
                <a:latin typeface="Algerian" pitchFamily="82" charset="0"/>
              </a:rPr>
              <a:t>2018</a:t>
            </a:r>
            <a:endParaRPr lang="pl-PL" sz="4000" dirty="0">
              <a:solidFill>
                <a:srgbClr val="0070C0"/>
              </a:solidFill>
              <a:latin typeface="Algerian" pitchFamily="82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7272808" cy="3096343"/>
          </a:xfrm>
        </p:spPr>
        <p:txBody>
          <a:bodyPr>
            <a:normAutofit fontScale="92500" lnSpcReduction="10000"/>
          </a:bodyPr>
          <a:lstStyle/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r>
              <a:rPr lang="pl-PL" sz="3000" b="1" i="1" dirty="0">
                <a:latin typeface="Albertus" pitchFamily="34" charset="0"/>
              </a:rPr>
              <a:t>„Miłość, tak jak szacunek, </a:t>
            </a:r>
          </a:p>
          <a:p>
            <a:r>
              <a:rPr lang="pl-PL" sz="3000" b="1" i="1" dirty="0">
                <a:latin typeface="Albertus" pitchFamily="34" charset="0"/>
              </a:rPr>
              <a:t>nie służy do brania, tylko do dawania</a:t>
            </a:r>
            <a:r>
              <a:rPr lang="pl-PL" sz="2200" b="1" i="1" dirty="0">
                <a:latin typeface="Albertus" pitchFamily="34" charset="0"/>
              </a:rPr>
              <a:t>” </a:t>
            </a:r>
          </a:p>
          <a:p>
            <a:r>
              <a:rPr lang="pl-PL" sz="1400" b="1" i="1" dirty="0">
                <a:latin typeface="Albertus" pitchFamily="34" charset="0"/>
              </a:rPr>
              <a:t>Gregory David  </a:t>
            </a:r>
            <a:r>
              <a:rPr lang="pl-PL" sz="1400" b="1" i="1" dirty="0" err="1">
                <a:latin typeface="Albertus" pitchFamily="34" charset="0"/>
              </a:rPr>
              <a:t>Roberts</a:t>
            </a:r>
            <a:endParaRPr lang="pl-PL" sz="1400" b="1" i="1" dirty="0">
              <a:latin typeface="Albertus" pitchFamily="34" charset="0"/>
            </a:endParaRPr>
          </a:p>
          <a:p>
            <a:r>
              <a:rPr lang="pl-PL" sz="1400" b="1" i="1" dirty="0">
                <a:latin typeface="Albertus" pitchFamily="34" charset="0"/>
              </a:rPr>
              <a:t>„</a:t>
            </a:r>
            <a:r>
              <a:rPr lang="pl-PL" sz="1400" b="1" i="1" dirty="0" err="1">
                <a:latin typeface="Albertus" pitchFamily="34" charset="0"/>
              </a:rPr>
              <a:t>Shantaram</a:t>
            </a:r>
            <a:r>
              <a:rPr lang="pl-PL" sz="1400" b="1" i="1" dirty="0">
                <a:latin typeface="Albertus" pitchFamily="34" charset="0"/>
              </a:rPr>
              <a:t>”</a:t>
            </a:r>
            <a:endParaRPr lang="pl-PL" sz="1400" i="1" dirty="0">
              <a:latin typeface="Albertus" pitchFamily="34" charset="0"/>
            </a:endParaRPr>
          </a:p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  <a:p>
            <a:r>
              <a:rPr lang="pl-PL" sz="1800" dirty="0">
                <a:solidFill>
                  <a:srgbClr val="262626"/>
                </a:solidFill>
                <a:latin typeface="Albertus" pitchFamily="34" charset="0"/>
              </a:rPr>
              <a:t>Przasnysz, </a:t>
            </a:r>
            <a:r>
              <a:rPr lang="pl-PL" sz="1800" dirty="0">
                <a:solidFill>
                  <a:schemeClr val="tx1"/>
                </a:solidFill>
                <a:latin typeface="Albertus" pitchFamily="34" charset="0"/>
              </a:rPr>
              <a:t>22 maja </a:t>
            </a:r>
            <a:r>
              <a:rPr lang="pl-PL" sz="1800" dirty="0">
                <a:solidFill>
                  <a:srgbClr val="262626"/>
                </a:solidFill>
                <a:latin typeface="Albertus" pitchFamily="34" charset="0"/>
              </a:rPr>
              <a:t>2019r.</a:t>
            </a:r>
            <a:endParaRPr lang="en-GB" sz="1800" dirty="0">
              <a:solidFill>
                <a:srgbClr val="262626"/>
              </a:solidFill>
              <a:latin typeface="Albertus" pitchFamily="34" charset="0"/>
            </a:endParaRPr>
          </a:p>
          <a:p>
            <a:endParaRPr lang="pl-PL" sz="1600" dirty="0">
              <a:solidFill>
                <a:schemeClr val="tx2">
                  <a:lumMod val="75000"/>
                </a:schemeClr>
              </a:solidFill>
              <a:latin typeface="CG Times" pitchFamily="18" charset="0"/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0" y="188913"/>
          <a:ext cx="2663825" cy="2595562"/>
        </p:xfrm>
        <a:graphic>
          <a:graphicData uri="http://schemas.openxmlformats.org/presentationml/2006/ole">
            <p:oleObj spid="_x0000_s368685" r:id="rId5" imgW="1865880" imgH="1865880" progId="">
              <p:embed/>
            </p:oleObj>
          </a:graphicData>
        </a:graphic>
      </p:graphicFrame>
      <p:pic>
        <p:nvPicPr>
          <p:cNvPr id="4" name="bensound-cute">
            <a:hlinkClick r:id="" action="ppaction://media"/>
            <a:extLst>
              <a:ext uri="{FF2B5EF4-FFF2-40B4-BE49-F238E27FC236}">
                <a16:creationId xmlns="" xmlns:a16="http://schemas.microsoft.com/office/drawing/2014/main" id="{C564B60C-DC7D-4E02-B0AB-150E7871FA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0" y="6425405"/>
            <a:ext cx="487363" cy="48736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166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39154"/>
            <a:ext cx="8291264" cy="1417638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solidFill>
                  <a:schemeClr val="tx1"/>
                </a:solidFill>
                <a:latin typeface="Bahnschrift" panose="020B0502040204020203" pitchFamily="34" charset="0"/>
              </a:rPr>
              <a:t>Dominika Brzostek i Julia Kobylińska</a:t>
            </a:r>
            <a:r>
              <a:rPr lang="pl-PL" sz="1600" dirty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pl-PL" sz="16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Mały Wolontariusz Roku 2018</a:t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 Szkoły Podstawowej nr 1 z Oddziałami Integracyjnymi </a:t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im. Kawalerów Orderu Uśmiechu w Przasnyszu </a:t>
            </a:r>
          </a:p>
        </p:txBody>
      </p:sp>
      <p:pic>
        <p:nvPicPr>
          <p:cNvPr id="6" name="Symbol zastępczy zawartości 5" descr="IMG_20161208_08454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55576" y="1988840"/>
            <a:ext cx="3563888" cy="2672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Symbol zastępczy zawartości 4" descr="IMG_20161201_1447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46086" y="1754376"/>
            <a:ext cx="3348371" cy="2511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" name="Symbol zastępczy zawartości 4" descr="IMG_20161201_144713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995936" y="4005064"/>
            <a:ext cx="3350029" cy="2510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</p:cSld>
  <p:clrMapOvr>
    <a:masterClrMapping/>
  </p:clrMapOvr>
  <p:transition advTm="22141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solidFill>
                  <a:schemeClr val="tx1"/>
                </a:solidFill>
                <a:latin typeface="Bahnschrift" panose="020B0502040204020203" pitchFamily="34" charset="0"/>
              </a:rPr>
              <a:t>Alicja Kwiatkowska</a:t>
            </a: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Mały Wolontariusz Roku 2018</a:t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 Szkoły Podstawowej nr 2 im. Henryka Sienkiewicza </a:t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w Przasnyszu</a:t>
            </a:r>
            <a:endParaRPr lang="pl-PL" sz="2000" dirty="0">
              <a:latin typeface="Bahnschrift" panose="020B0502040204020203" pitchFamily="34" charset="0"/>
            </a:endParaRPr>
          </a:p>
        </p:txBody>
      </p:sp>
      <p:pic>
        <p:nvPicPr>
          <p:cNvPr id="3" name="Symbol zastępczy zawartości 4" descr="C:\Users\Admin\Desktop\c2b8ac53823878f686ff171f4608185c.0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5845" y="1902842"/>
            <a:ext cx="2852309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1391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Milena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111" y="1988840"/>
            <a:ext cx="3024336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dirty="0">
                <a:solidFill>
                  <a:schemeClr val="tx1"/>
                </a:solidFill>
                <a:latin typeface="Bahnschrift" panose="020B0502040204020203" pitchFamily="34" charset="0"/>
              </a:rPr>
              <a:t>Kaja Pszczółkowska</a:t>
            </a:r>
            <a:r>
              <a:rPr lang="pl-PL" sz="1800" i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1800" i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Wolontariusz Domu Pomocy Społecznej </a:t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Zgromadzenia Sióstr Miłosierdzia Św. Wincentego a` Paulo </a:t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>w Przasnyszu </a:t>
            </a:r>
            <a:endParaRPr lang="pl-PL" sz="2000" dirty="0">
              <a:latin typeface="Bahnschrift" panose="020B0502040204020203" pitchFamily="34" charset="0"/>
            </a:endParaRPr>
          </a:p>
        </p:txBody>
      </p:sp>
      <p:pic>
        <p:nvPicPr>
          <p:cNvPr id="7" name="Symbol zastępczy zawartości 6" descr="Milena 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44554" y="1844824"/>
            <a:ext cx="3487886" cy="4650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advTm="6515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wolontariat dla graczyk 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58994" y="1628799"/>
            <a:ext cx="6801437" cy="4536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dirty="0">
                <a:solidFill>
                  <a:schemeClr val="tx1"/>
                </a:solidFill>
                <a:latin typeface="Bahnschrift" panose="020B0502040204020203" pitchFamily="34" charset="0"/>
              </a:rPr>
              <a:t>Jakub Tyrka</a:t>
            </a:r>
            <a:r>
              <a:rPr lang="pl-PL" sz="4800" i="1" dirty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pl-PL" sz="4800" i="1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700" dirty="0">
                <a:solidFill>
                  <a:schemeClr val="tx1"/>
                </a:solidFill>
                <a:latin typeface="Bahnschrift" panose="020B0502040204020203" pitchFamily="34" charset="0"/>
              </a:rPr>
              <a:t>Wolontariusz Miejskiej Biblioteki Publicznej </a:t>
            </a:r>
            <a:br>
              <a:rPr lang="pl-PL" sz="27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700" dirty="0">
                <a:solidFill>
                  <a:schemeClr val="tx1"/>
                </a:solidFill>
                <a:latin typeface="Bahnschrift" panose="020B0502040204020203" pitchFamily="34" charset="0"/>
              </a:rPr>
              <a:t>im. Zofii Nałkowskiej w Przasnyszu</a:t>
            </a:r>
            <a:endParaRPr lang="pl-PL" sz="2700" dirty="0">
              <a:latin typeface="Bahnschrift" panose="020B0502040204020203" pitchFamily="34" charset="0"/>
            </a:endParaRPr>
          </a:p>
        </p:txBody>
      </p:sp>
    </p:spTree>
  </p:cSld>
  <p:clrMapOvr>
    <a:masterClrMapping/>
  </p:clrMapOvr>
  <p:transition advTm="5453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Szymek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36804" y="1772816"/>
            <a:ext cx="432048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dirty="0">
                <a:latin typeface="Bahnschrift" panose="020B0502040204020203" pitchFamily="34" charset="0"/>
              </a:rPr>
              <a:t>Olga </a:t>
            </a:r>
            <a:r>
              <a:rPr lang="pl-PL" sz="3600" dirty="0" err="1">
                <a:latin typeface="Bahnschrift" panose="020B0502040204020203" pitchFamily="34" charset="0"/>
              </a:rPr>
              <a:t>Obojska</a:t>
            </a:r>
            <a:r>
              <a:rPr lang="pl-PL" sz="2400" dirty="0">
                <a:latin typeface="Bahnschrift" panose="020B0502040204020203" pitchFamily="34" charset="0"/>
              </a:rPr>
              <a:t/>
            </a:r>
            <a:br>
              <a:rPr lang="pl-PL" sz="2400" dirty="0">
                <a:latin typeface="Bahnschrift" panose="020B0502040204020203" pitchFamily="34" charset="0"/>
              </a:rPr>
            </a:br>
            <a:r>
              <a:rPr lang="pl-PL" sz="2700" dirty="0">
                <a:latin typeface="Bahnschrift" panose="020B0502040204020203" pitchFamily="34" charset="0"/>
              </a:rPr>
              <a:t>Wolontariusz Parafialno – Uczniowskiego </a:t>
            </a:r>
            <a:br>
              <a:rPr lang="pl-PL" sz="2700" dirty="0">
                <a:latin typeface="Bahnschrift" panose="020B0502040204020203" pitchFamily="34" charset="0"/>
              </a:rPr>
            </a:br>
            <a:r>
              <a:rPr lang="pl-PL" sz="2700" dirty="0">
                <a:latin typeface="Bahnschrift" panose="020B0502040204020203" pitchFamily="34" charset="0"/>
              </a:rPr>
              <a:t>Klubu Sportowego „Emmanuel” w Przasnyszu</a:t>
            </a:r>
          </a:p>
        </p:txBody>
      </p:sp>
      <p:pic>
        <p:nvPicPr>
          <p:cNvPr id="7" name="Symbol zastępczy zawartości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556792"/>
            <a:ext cx="3672408" cy="2754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058943" y="3487018"/>
            <a:ext cx="2322258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ransition advTm="4328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10107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1840" y="1556792"/>
            <a:ext cx="3510390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dirty="0">
                <a:latin typeface="Bahnschrift" panose="020B0502040204020203" pitchFamily="34" charset="0"/>
              </a:rPr>
              <a:t>Justyna Łojewska</a:t>
            </a:r>
            <a:r>
              <a:rPr lang="pl-PL" sz="1800" dirty="0">
                <a:latin typeface="Bahnschrift" panose="020B0502040204020203" pitchFamily="34" charset="0"/>
              </a:rPr>
              <a:t/>
            </a:r>
            <a:br>
              <a:rPr lang="pl-PL" sz="1800" dirty="0">
                <a:latin typeface="Bahnschrift" panose="020B0502040204020203" pitchFamily="34" charset="0"/>
              </a:rPr>
            </a:br>
            <a:r>
              <a:rPr lang="pl-PL" sz="2700" dirty="0">
                <a:solidFill>
                  <a:schemeClr val="tx1"/>
                </a:solidFill>
                <a:latin typeface="Bahnschrift" panose="020B0502040204020203" pitchFamily="34" charset="0"/>
              </a:rPr>
              <a:t> Wolontariusz Szkoły Podstawowej nr 2 </a:t>
            </a:r>
            <a:br>
              <a:rPr lang="pl-PL" sz="27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r>
              <a:rPr lang="pl-PL" sz="2700" dirty="0">
                <a:solidFill>
                  <a:schemeClr val="tx1"/>
                </a:solidFill>
                <a:latin typeface="Bahnschrift" panose="020B0502040204020203" pitchFamily="34" charset="0"/>
              </a:rPr>
              <a:t> im. H.Sienkiewicza w Przasnyszu </a:t>
            </a:r>
            <a: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  <a:t/>
            </a:r>
            <a:br>
              <a:rPr lang="pl-PL" sz="2000" dirty="0">
                <a:solidFill>
                  <a:schemeClr val="tx1"/>
                </a:solidFill>
                <a:latin typeface="Bahnschrift" panose="020B0502040204020203" pitchFamily="34" charset="0"/>
              </a:rPr>
            </a:br>
            <a:endParaRPr lang="pl-PL" sz="20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</p:spTree>
  </p:cSld>
  <p:clrMapOvr>
    <a:masterClrMapping/>
  </p:clrMapOvr>
  <p:transition advTm="6594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zdjęcie świetlic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1977" b="11977"/>
          <a:stretch>
            <a:fillRect/>
          </a:stretch>
        </p:blipFill>
        <p:spPr>
          <a:xfrm>
            <a:off x="3635896" y="1340768"/>
            <a:ext cx="3699145" cy="4992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417638"/>
          </a:xfrm>
        </p:spPr>
        <p:txBody>
          <a:bodyPr>
            <a:normAutofit/>
          </a:bodyPr>
          <a:lstStyle/>
          <a:p>
            <a:pPr algn="ctr"/>
            <a:r>
              <a:rPr lang="pl-PL" sz="3200" dirty="0">
                <a:solidFill>
                  <a:schemeClr val="tx1"/>
                </a:solidFill>
                <a:latin typeface="Bahnschrift" panose="020B0502040204020203" pitchFamily="34" charset="0"/>
              </a:rPr>
              <a:t>Ewa Wronowska</a:t>
            </a:r>
            <a:r>
              <a:rPr lang="pl-PL" sz="2800" i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/>
            </a:r>
            <a:br>
              <a:rPr lang="pl-PL" sz="2800" i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</a:br>
            <a:r>
              <a:rPr lang="pl-PL" sz="2400" dirty="0">
                <a:solidFill>
                  <a:schemeClr val="tx1"/>
                </a:solidFill>
                <a:latin typeface="Bahnschrift" panose="020B0502040204020203" pitchFamily="34" charset="0"/>
              </a:rPr>
              <a:t>Wolontariusz  Szkoły Podstawowej nr 3 w Przasnyszu</a:t>
            </a:r>
          </a:p>
        </p:txBody>
      </p:sp>
    </p:spTree>
  </p:cSld>
  <p:clrMapOvr>
    <a:masterClrMapping/>
  </p:clrMapOvr>
  <p:transition advTm="672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hangingPunct="0"/>
            <a:r>
              <a:rPr lang="pl-PL" sz="3600" dirty="0">
                <a:latin typeface="Bahnschrift" panose="020B0502040204020203" pitchFamily="34" charset="0"/>
              </a:rPr>
              <a:t>Katarzyna Bukowska</a:t>
            </a:r>
            <a:r>
              <a:rPr lang="pl-PL" sz="2400" dirty="0">
                <a:latin typeface="Bahnschrift" panose="020B0502040204020203" pitchFamily="34" charset="0"/>
              </a:rPr>
              <a:t/>
            </a:r>
            <a:br>
              <a:rPr lang="pl-PL" sz="2400" dirty="0">
                <a:latin typeface="Bahnschrift" panose="020B0502040204020203" pitchFamily="34" charset="0"/>
              </a:rPr>
            </a:br>
            <a:r>
              <a:rPr lang="pl-PL" sz="2700" dirty="0">
                <a:latin typeface="Bahnschrift" panose="020B0502040204020203" pitchFamily="34" charset="0"/>
              </a:rPr>
              <a:t>Wolontariusz wyróżniający się w wolontariacie akcyjnym</a:t>
            </a:r>
            <a:r>
              <a:rPr lang="pl-PL" sz="2400" dirty="0">
                <a:latin typeface="Bahnschrift" panose="020B0502040204020203" pitchFamily="34" charset="0"/>
              </a:rPr>
              <a:t/>
            </a:r>
            <a:br>
              <a:rPr lang="pl-PL" sz="2400" dirty="0">
                <a:latin typeface="Bahnschrift" panose="020B0502040204020203" pitchFamily="34" charset="0"/>
              </a:rPr>
            </a:br>
            <a:endParaRPr lang="pl-PL" sz="2400" dirty="0">
              <a:latin typeface="Bahnschrift" panose="020B0502040204020203" pitchFamily="34" charset="0"/>
            </a:endParaRPr>
          </a:p>
        </p:txBody>
      </p:sp>
      <p:pic>
        <p:nvPicPr>
          <p:cNvPr id="4" name="Symbol zastępczy zawartości 5" descr="DSC_0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04456" y="2237989"/>
            <a:ext cx="4860032" cy="3253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Symbol zastępczy zawartości 4" descr="Kasi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1340768"/>
            <a:ext cx="3770309" cy="2523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ransition advTm="114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4350</TotalTime>
  <Words>100</Words>
  <Application>Microsoft Office PowerPoint</Application>
  <PresentationFormat>Pokaz na ekranie (4:3)</PresentationFormat>
  <Paragraphs>38</Paragraphs>
  <Slides>17</Slides>
  <Notes>2</Notes>
  <HiddenSlides>0</HiddenSlides>
  <MMClips>2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Hol</vt:lpstr>
      <vt:lpstr>   Miejski Ośrodek  Pomocy Społecznej  w Przasnyszu  WOLONTARIUSZ ROKU 2018</vt:lpstr>
      <vt:lpstr>Dominika Brzostek i Julia Kobylińska Mały Wolontariusz Roku 2018  Szkoły Podstawowej nr 1 z Oddziałami Integracyjnymi  im. Kawalerów Orderu Uśmiechu w Przasnyszu </vt:lpstr>
      <vt:lpstr>Alicja Kwiatkowska Mały Wolontariusz Roku 2018  Szkoły Podstawowej nr 2 im. Henryka Sienkiewicza  w Przasnyszu</vt:lpstr>
      <vt:lpstr>Kaja Pszczółkowska Wolontariusz Domu Pomocy Społecznej  Zgromadzenia Sióstr Miłosierdzia Św. Wincentego a` Paulo  w Przasnyszu </vt:lpstr>
      <vt:lpstr>Jakub Tyrka Wolontariusz Miejskiej Biblioteki Publicznej  im. Zofii Nałkowskiej w Przasnyszu</vt:lpstr>
      <vt:lpstr>Olga Obojska Wolontariusz Parafialno – Uczniowskiego  Klubu Sportowego „Emmanuel” w Przasnyszu</vt:lpstr>
      <vt:lpstr>Justyna Łojewska  Wolontariusz Szkoły Podstawowej nr 2   im. H.Sienkiewicza w Przasnyszu  </vt:lpstr>
      <vt:lpstr>Ewa Wronowska Wolontariusz  Szkoły Podstawowej nr 3 w Przasnyszu</vt:lpstr>
      <vt:lpstr>Katarzyna Bukowska Wolontariusz wyróżniający się w wolontariacie akcyjnym </vt:lpstr>
      <vt:lpstr>Martyna Roman Wolontariusz Szkoły Podstawowej Specjalnej  z Oddziałami Przedszkolnymi w Przasnyszu</vt:lpstr>
      <vt:lpstr>Weronika Dudek Wolontariusz  Filii nr 1 Miejskiej Biblioteki Publicznej  w Przasnyszu</vt:lpstr>
      <vt:lpstr>Anna Daniszewska Wolontariusz Szkoły Podstawowej nr 1  z Oddziałami Integracyjnymi  im. Kawalerów Orderu Uśmiechu w Przasnyszu </vt:lpstr>
      <vt:lpstr>Marta Waśniewska i Wiktoria Stępniak Wolontariusz Festiwalu Fabryka Światła w Przasnyszu </vt:lpstr>
      <vt:lpstr>Milena Kurzyńska Wolontariusz z najdłuższym stażem wolontarystycznym</vt:lpstr>
      <vt:lpstr>Urszula Hanna Bojarska Wolontariusz Pracujący w Szkole Podstawowej nr 2 im. H.Sienkiewicza w Przasnyszu  SUPER WOLONTARIUSZ 2018</vt:lpstr>
      <vt:lpstr>Maria Jadwiga Wysk Wolontariusz Szkoły Podstawowej nr 3 w Przasnyszu SUPER WOLONTARIUSZ 2018</vt:lpstr>
      <vt:lpstr>Miejski Ośrodek  Pomocy Społecznej  w Przasnyszu  WOLONTARIUSZ ROKU 2018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WOLONTARIUSZ ROKU 2016</dc:title>
  <dc:creator>N</dc:creator>
  <cp:lastModifiedBy>N</cp:lastModifiedBy>
  <cp:revision>791</cp:revision>
  <dcterms:created xsi:type="dcterms:W3CDTF">2017-01-31T12:32:14Z</dcterms:created>
  <dcterms:modified xsi:type="dcterms:W3CDTF">2019-05-23T06:17:58Z</dcterms:modified>
</cp:coreProperties>
</file>